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584" r:id="rId3"/>
    <p:sldId id="616" r:id="rId4"/>
    <p:sldId id="615" r:id="rId5"/>
    <p:sldId id="617" r:id="rId6"/>
    <p:sldId id="4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59"/>
    <p:restoredTop sz="73729"/>
  </p:normalViewPr>
  <p:slideViewPr>
    <p:cSldViewPr snapToGrid="0">
      <p:cViewPr varScale="1">
        <p:scale>
          <a:sx n="69" d="100"/>
          <a:sy n="69" d="100"/>
        </p:scale>
        <p:origin x="216" y="616"/>
      </p:cViewPr>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25767D7A-3BB9-5347-AA08-7631002849C8}" type="datetimeFigureOut">
              <a:rPr lang="en-US" smtClean="0"/>
              <a:t>1/21/26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3CF1B-73C8-EF43-B866-E6D3D386158B}" type="slidenum">
              <a:rPr lang="en-US" smtClean="0"/>
              <a:t>‹#›</a:t>
            </a:fld>
            <a:endParaRPr lang="en-US"/>
          </a:p>
        </p:txBody>
      </p:sp>
    </p:spTree>
    <p:extLst>
      <p:ext uri="{BB962C8B-B14F-4D97-AF65-F5344CB8AC3E}">
        <p14:creationId xmlns:p14="http://schemas.microsoft.com/office/powerpoint/2010/main" val="395469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3CF1B-73C8-EF43-B866-E6D3D386158B}" type="slidenum">
              <a:rPr lang="en-US" smtClean="0"/>
              <a:t>1</a:t>
            </a:fld>
            <a:endParaRPr lang="en-US"/>
          </a:p>
        </p:txBody>
      </p:sp>
    </p:spTree>
    <p:extLst>
      <p:ext uri="{BB962C8B-B14F-4D97-AF65-F5344CB8AC3E}">
        <p14:creationId xmlns:p14="http://schemas.microsoft.com/office/powerpoint/2010/main" val="72099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2E42-3343-B696-8E03-0C89F62F7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4F54D-46F3-A0CD-9F19-2E75849D2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97350-AB4C-6E06-6A13-BEF00BCC0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4EC303-6C1C-254C-8E98-3B2242279200}"/>
              </a:ext>
            </a:extLst>
          </p:cNvPr>
          <p:cNvSpPr>
            <a:spLocks noGrp="1"/>
          </p:cNvSpPr>
          <p:nvPr>
            <p:ph type="sldNum" sz="quarter" idx="5"/>
          </p:nvPr>
        </p:nvSpPr>
        <p:spPr/>
        <p:txBody>
          <a:bodyPr/>
          <a:lstStyle/>
          <a:p>
            <a:fld id="{5CA3CF1B-73C8-EF43-B866-E6D3D386158B}" type="slidenum">
              <a:rPr lang="en-US" smtClean="0"/>
              <a:t>2</a:t>
            </a:fld>
            <a:endParaRPr lang="en-US"/>
          </a:p>
        </p:txBody>
      </p:sp>
    </p:spTree>
    <p:extLst>
      <p:ext uri="{BB962C8B-B14F-4D97-AF65-F5344CB8AC3E}">
        <p14:creationId xmlns:p14="http://schemas.microsoft.com/office/powerpoint/2010/main" val="361108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E7803-201D-0A56-29E7-130BC7896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CDCBC-E7FC-9A05-8866-468686EB6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F5F0B-9B69-64EB-5069-41837C624D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C8AAF0-4034-1AB6-986A-F0EC1450BC62}"/>
              </a:ext>
            </a:extLst>
          </p:cNvPr>
          <p:cNvSpPr>
            <a:spLocks noGrp="1"/>
          </p:cNvSpPr>
          <p:nvPr>
            <p:ph type="sldNum" sz="quarter" idx="5"/>
          </p:nvPr>
        </p:nvSpPr>
        <p:spPr/>
        <p:txBody>
          <a:bodyPr/>
          <a:lstStyle/>
          <a:p>
            <a:fld id="{5CA3CF1B-73C8-EF43-B866-E6D3D386158B}" type="slidenum">
              <a:rPr lang="en-US" smtClean="0"/>
              <a:t>3</a:t>
            </a:fld>
            <a:endParaRPr lang="en-US"/>
          </a:p>
        </p:txBody>
      </p:sp>
    </p:spTree>
    <p:extLst>
      <p:ext uri="{BB962C8B-B14F-4D97-AF65-F5344CB8AC3E}">
        <p14:creationId xmlns:p14="http://schemas.microsoft.com/office/powerpoint/2010/main" val="401536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A866-DF05-7756-3ED2-DFAB31EB2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642C4-1BE5-D811-DCDE-145F75BF2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0F72C-8D76-CE4D-9D2A-2E359826E1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29D950-8701-206C-B626-05F289157870}"/>
              </a:ext>
            </a:extLst>
          </p:cNvPr>
          <p:cNvSpPr>
            <a:spLocks noGrp="1"/>
          </p:cNvSpPr>
          <p:nvPr>
            <p:ph type="sldNum" sz="quarter" idx="5"/>
          </p:nvPr>
        </p:nvSpPr>
        <p:spPr/>
        <p:txBody>
          <a:bodyPr/>
          <a:lstStyle/>
          <a:p>
            <a:fld id="{5CA3CF1B-73C8-EF43-B866-E6D3D386158B}" type="slidenum">
              <a:rPr lang="en-US" smtClean="0"/>
              <a:t>4</a:t>
            </a:fld>
            <a:endParaRPr lang="en-US"/>
          </a:p>
        </p:txBody>
      </p:sp>
    </p:spTree>
    <p:extLst>
      <p:ext uri="{BB962C8B-B14F-4D97-AF65-F5344CB8AC3E}">
        <p14:creationId xmlns:p14="http://schemas.microsoft.com/office/powerpoint/2010/main" val="46193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B591-375E-BBF3-739A-CC9A5BB6F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4AEFE-80E8-26B8-0497-251FC0946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00C6-5B35-0483-BC4C-877927CC61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5F90C8-9167-1434-5169-B53273BE7C1D}"/>
              </a:ext>
            </a:extLst>
          </p:cNvPr>
          <p:cNvSpPr>
            <a:spLocks noGrp="1"/>
          </p:cNvSpPr>
          <p:nvPr>
            <p:ph type="sldNum" sz="quarter" idx="5"/>
          </p:nvPr>
        </p:nvSpPr>
        <p:spPr/>
        <p:txBody>
          <a:bodyPr/>
          <a:lstStyle/>
          <a:p>
            <a:fld id="{5CA3CF1B-73C8-EF43-B866-E6D3D386158B}" type="slidenum">
              <a:rPr lang="en-US" smtClean="0"/>
              <a:t>5</a:t>
            </a:fld>
            <a:endParaRPr lang="en-US"/>
          </a:p>
        </p:txBody>
      </p:sp>
    </p:spTree>
    <p:extLst>
      <p:ext uri="{BB962C8B-B14F-4D97-AF65-F5344CB8AC3E}">
        <p14:creationId xmlns:p14="http://schemas.microsoft.com/office/powerpoint/2010/main" val="338320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Benediction</a:t>
            </a:r>
          </a:p>
          <a:p>
            <a:r>
              <a:rPr lang="en-US" b="0" dirty="0"/>
              <a:t>Brothers and sisters, you have heard the words of Jesus and the call to follow him. The path is narrow, but it leads to life. Remember that Christ walks with you, the Father surrounds you, and the Spirit empowers you. Therefore, go in peace, to love and serve the Lord. Amen.</a:t>
            </a:r>
          </a:p>
        </p:txBody>
      </p:sp>
      <p:sp>
        <p:nvSpPr>
          <p:cNvPr id="4" name="Slide Number Placeholder 3"/>
          <p:cNvSpPr>
            <a:spLocks noGrp="1"/>
          </p:cNvSpPr>
          <p:nvPr>
            <p:ph type="sldNum" sz="quarter" idx="5"/>
          </p:nvPr>
        </p:nvSpPr>
        <p:spPr/>
        <p:txBody>
          <a:bodyPr/>
          <a:lstStyle/>
          <a:p>
            <a:fld id="{5CA3CF1B-73C8-EF43-B866-E6D3D386158B}" type="slidenum">
              <a:rPr lang="en-US" smtClean="0"/>
              <a:t>6</a:t>
            </a:fld>
            <a:endParaRPr lang="en-US"/>
          </a:p>
        </p:txBody>
      </p:sp>
    </p:spTree>
    <p:extLst>
      <p:ext uri="{BB962C8B-B14F-4D97-AF65-F5344CB8AC3E}">
        <p14:creationId xmlns:p14="http://schemas.microsoft.com/office/powerpoint/2010/main" val="257851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C8D0-DF6F-E562-BA26-B9874BED4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8AF01A-C557-C201-DA8D-749B92F0B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7B264-538E-9FD9-C1CC-F73B66D06A6F}"/>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5" name="Footer Placeholder 4">
            <a:extLst>
              <a:ext uri="{FF2B5EF4-FFF2-40B4-BE49-F238E27FC236}">
                <a16:creationId xmlns:a16="http://schemas.microsoft.com/office/drawing/2014/main" id="{EBF1F21D-31D0-3687-515F-5A53F6267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71B4D-658A-8FFB-78D1-DBD7E0404B4E}"/>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66095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CF3-A161-B2D3-BF7D-A7F6CEE7B0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73CA7-F590-C44F-9A0D-B731E3DEA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8D6CC-893D-1894-3643-1464EA4309CD}"/>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5" name="Footer Placeholder 4">
            <a:extLst>
              <a:ext uri="{FF2B5EF4-FFF2-40B4-BE49-F238E27FC236}">
                <a16:creationId xmlns:a16="http://schemas.microsoft.com/office/drawing/2014/main" id="{7D8FBCD2-6A0D-3345-E8DA-3D969F08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FCEEE-67BF-F875-9612-EAD306DC41D8}"/>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69080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0C1E7-9E94-D726-FA76-45278901B9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338C3-D3A1-BBBF-8A9D-53A928AF3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3C144-00C3-D93B-57F5-4498B02771A4}"/>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5" name="Footer Placeholder 4">
            <a:extLst>
              <a:ext uri="{FF2B5EF4-FFF2-40B4-BE49-F238E27FC236}">
                <a16:creationId xmlns:a16="http://schemas.microsoft.com/office/drawing/2014/main" id="{DE3B862A-BF00-F90F-E27A-9AEA02075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287DD-EC5E-E67C-1B97-9A29F4F4F9B4}"/>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05191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C630-D8C5-13C4-DAE1-24CFD2F85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20134-7A84-664D-B4D6-22160FE1F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8677F-33EB-BBE6-AD0A-E4BFD64EB0B6}"/>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5" name="Footer Placeholder 4">
            <a:extLst>
              <a:ext uri="{FF2B5EF4-FFF2-40B4-BE49-F238E27FC236}">
                <a16:creationId xmlns:a16="http://schemas.microsoft.com/office/drawing/2014/main" id="{3E433339-FD25-8CD7-F514-17BEA03E8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66476-8A5C-680E-F483-4E5A5A245DA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33751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A7B5-4388-7A66-25FB-C5CF0D82C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FE290-056F-6DE7-EB1D-5E67CA3E7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418A9-F536-F035-EEF8-BEB1900803B0}"/>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5" name="Footer Placeholder 4">
            <a:extLst>
              <a:ext uri="{FF2B5EF4-FFF2-40B4-BE49-F238E27FC236}">
                <a16:creationId xmlns:a16="http://schemas.microsoft.com/office/drawing/2014/main" id="{6E9D4BE9-4B8E-1A4B-72CA-7BB38D313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8933A-C6D3-A633-0E96-B8330CD5B833}"/>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58290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56E6-710F-7554-D465-5425D6E0A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AD599-8B34-11DD-60FA-61FD9370B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45F99-97FC-BB36-69B3-E4F99031E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A2C39-CCDC-ABFC-ACEC-CB2A719CAB12}"/>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6" name="Footer Placeholder 5">
            <a:extLst>
              <a:ext uri="{FF2B5EF4-FFF2-40B4-BE49-F238E27FC236}">
                <a16:creationId xmlns:a16="http://schemas.microsoft.com/office/drawing/2014/main" id="{F3FA9173-7031-3984-19E3-E4FC2D904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98F33-DBC7-3E80-CBF7-DB72A1710976}"/>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9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0575-8880-35EB-BC73-D48DC5BF8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90D14-A922-8D12-14C3-11EF7ED8C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D33A5-D016-4875-40DE-F8700F3CBA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F9636-CEAC-2238-190B-B2EE5F431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87FDE-2F15-23EB-835D-787A159AB1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FEDA7-4820-E5BA-C4DC-E03D8489AFA6}"/>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8" name="Footer Placeholder 7">
            <a:extLst>
              <a:ext uri="{FF2B5EF4-FFF2-40B4-BE49-F238E27FC236}">
                <a16:creationId xmlns:a16="http://schemas.microsoft.com/office/drawing/2014/main" id="{FF757A46-9AB7-80ED-6C41-4D1659D9C9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4DED5-08BB-288D-40DE-FEBCFC845B7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2642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1CED-5216-C198-FD18-AFD28B90C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40038-E55D-692F-66A6-664E8CBEC48D}"/>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4" name="Footer Placeholder 3">
            <a:extLst>
              <a:ext uri="{FF2B5EF4-FFF2-40B4-BE49-F238E27FC236}">
                <a16:creationId xmlns:a16="http://schemas.microsoft.com/office/drawing/2014/main" id="{FDB36EBE-1792-5DD1-F03F-3CD3D75F98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1C296-FCB3-24BD-1205-04957FA1A13A}"/>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407516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EBDFF-2EE9-9163-B08F-295187D4C67F}"/>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3" name="Footer Placeholder 2">
            <a:extLst>
              <a:ext uri="{FF2B5EF4-FFF2-40B4-BE49-F238E27FC236}">
                <a16:creationId xmlns:a16="http://schemas.microsoft.com/office/drawing/2014/main" id="{2126E349-06DC-F4A5-A19F-D5391C572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492F22-8B00-ED07-2A86-93BDEDFBCA55}"/>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005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656D-2119-6D04-97C9-F672E7F69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D4DE4-63E0-2A4B-8A96-07C45D77E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9EC4E-2248-1440-7AF9-56D74E7B1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3A8E7-7879-7807-4FD2-2E30C76228B9}"/>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6" name="Footer Placeholder 5">
            <a:extLst>
              <a:ext uri="{FF2B5EF4-FFF2-40B4-BE49-F238E27FC236}">
                <a16:creationId xmlns:a16="http://schemas.microsoft.com/office/drawing/2014/main" id="{6AFBAA4A-CB46-87FC-090A-BE9C901F9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9CF17-5030-C590-B4AD-6DFC8EB27DD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3255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4BDC-BE2D-F7AD-442E-C661EB8B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F5CB12-E407-194F-4284-3D22EEB8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5D56D-83B4-8268-6D8D-BBFE5320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7B2FB-FC5B-3CCE-387D-BACCCF99FAE8}"/>
              </a:ext>
            </a:extLst>
          </p:cNvPr>
          <p:cNvSpPr>
            <a:spLocks noGrp="1"/>
          </p:cNvSpPr>
          <p:nvPr>
            <p:ph type="dt" sz="half" idx="10"/>
          </p:nvPr>
        </p:nvSpPr>
        <p:spPr/>
        <p:txBody>
          <a:bodyPr/>
          <a:lstStyle/>
          <a:p>
            <a:fld id="{98768992-8DB0-614B-ADB6-5DC1F3266D2F}" type="datetimeFigureOut">
              <a:rPr lang="en-US" smtClean="0"/>
              <a:t>1/21/26</a:t>
            </a:fld>
            <a:endParaRPr lang="en-US"/>
          </a:p>
        </p:txBody>
      </p:sp>
      <p:sp>
        <p:nvSpPr>
          <p:cNvPr id="6" name="Footer Placeholder 5">
            <a:extLst>
              <a:ext uri="{FF2B5EF4-FFF2-40B4-BE49-F238E27FC236}">
                <a16:creationId xmlns:a16="http://schemas.microsoft.com/office/drawing/2014/main" id="{D9439847-540A-BD26-9948-903ECCDC7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0BDF2-0C68-4E30-BD09-F38ABA9A35E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028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17E54-988E-C392-571F-D11B5CBA3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B7CED-B18B-650C-A6E0-57F5E9F0D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D0163-6FC8-74F6-9CA5-A5B23843E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68992-8DB0-614B-ADB6-5DC1F3266D2F}" type="datetimeFigureOut">
              <a:rPr lang="en-US" smtClean="0"/>
              <a:t>1/21/26</a:t>
            </a:fld>
            <a:endParaRPr lang="en-US"/>
          </a:p>
        </p:txBody>
      </p:sp>
      <p:sp>
        <p:nvSpPr>
          <p:cNvPr id="5" name="Footer Placeholder 4">
            <a:extLst>
              <a:ext uri="{FF2B5EF4-FFF2-40B4-BE49-F238E27FC236}">
                <a16:creationId xmlns:a16="http://schemas.microsoft.com/office/drawing/2014/main" id="{ADD21B68-B115-CE94-C07C-B6F24173F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D0919-9EB1-6284-7029-48D05806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4833-A7B9-334F-AEF5-B7463FAC576E}" type="slidenum">
              <a:rPr lang="en-US" smtClean="0"/>
              <a:t>‹#›</a:t>
            </a:fld>
            <a:endParaRPr lang="en-US"/>
          </a:p>
        </p:txBody>
      </p:sp>
    </p:spTree>
    <p:extLst>
      <p:ext uri="{BB962C8B-B14F-4D97-AF65-F5344CB8AC3E}">
        <p14:creationId xmlns:p14="http://schemas.microsoft.com/office/powerpoint/2010/main" val="347226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oster for a church&#10;&#10;AI-generated content may be incorrect.">
            <a:extLst>
              <a:ext uri="{FF2B5EF4-FFF2-40B4-BE49-F238E27FC236}">
                <a16:creationId xmlns:a16="http://schemas.microsoft.com/office/drawing/2014/main" id="{51F1BEE2-0762-9D7B-EF66-46B60F201658}"/>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27111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961A66-7DC1-79C4-E161-3E746EDF6D5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sitting on the ground&#10;&#10;AI-generated content may be incorrect.">
            <a:extLst>
              <a:ext uri="{FF2B5EF4-FFF2-40B4-BE49-F238E27FC236}">
                <a16:creationId xmlns:a16="http://schemas.microsoft.com/office/drawing/2014/main" id="{1D8DC1EF-5056-9CA6-25B9-04B0C2BD02AB}"/>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17897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2F077D-B242-F188-EF44-16191854FD20}"/>
            </a:ext>
          </a:extLst>
        </p:cNvPr>
        <p:cNvGrpSpPr/>
        <p:nvPr/>
      </p:nvGrpSpPr>
      <p:grpSpPr>
        <a:xfrm>
          <a:off x="0" y="0"/>
          <a:ext cx="0" cy="0"/>
          <a:chOff x="0" y="0"/>
          <a:chExt cx="0" cy="0"/>
        </a:xfrm>
      </p:grpSpPr>
      <p:sp>
        <p:nvSpPr>
          <p:cNvPr id="127" name="Rectangle 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oster for a church&#10;&#10;AI-generated content may be incorrect.">
            <a:extLst>
              <a:ext uri="{FF2B5EF4-FFF2-40B4-BE49-F238E27FC236}">
                <a16:creationId xmlns:a16="http://schemas.microsoft.com/office/drawing/2014/main" id="{2EDFEFCD-8BAA-106F-9F38-81B6774EA96C}"/>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52975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DB1C6C6-3F45-268D-91DE-ECF12F8C5AB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text&#10;&#10;AI-generated content may be incorrect.">
            <a:extLst>
              <a:ext uri="{FF2B5EF4-FFF2-40B4-BE49-F238E27FC236}">
                <a16:creationId xmlns:a16="http://schemas.microsoft.com/office/drawing/2014/main" id="{2DAC7A9C-7623-EDEA-F4CA-C14AA459233F}"/>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4118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077B5C8-FC07-3DB0-379B-69F963048C3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white text with black text&#10;&#10;AI-generated content may be incorrect.">
            <a:extLst>
              <a:ext uri="{FF2B5EF4-FFF2-40B4-BE49-F238E27FC236}">
                <a16:creationId xmlns:a16="http://schemas.microsoft.com/office/drawing/2014/main" id="{21E707CE-04E5-CAB3-58FB-C7AB7C4F2D60}"/>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93424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ver of a podcast&#10;&#10;AI-generated content may be incorrect.">
            <a:extLst>
              <a:ext uri="{FF2B5EF4-FFF2-40B4-BE49-F238E27FC236}">
                <a16:creationId xmlns:a16="http://schemas.microsoft.com/office/drawing/2014/main" id="{861BF455-3B31-A2D2-BEA8-94909CBD321A}"/>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4432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121132</TotalTime>
  <Words>69</Words>
  <Application>Microsoft Macintosh PowerPoint</Application>
  <PresentationFormat>Widescreen</PresentationFormat>
  <Paragraphs>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2016</cp:revision>
  <cp:lastPrinted>2025-11-07T17:55:55Z</cp:lastPrinted>
  <dcterms:created xsi:type="dcterms:W3CDTF">2022-11-22T02:48:34Z</dcterms:created>
  <dcterms:modified xsi:type="dcterms:W3CDTF">2026-01-21T13:42:46Z</dcterms:modified>
</cp:coreProperties>
</file>